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84691"/>
  </p:normalViewPr>
  <p:slideViewPr>
    <p:cSldViewPr snapToGrid="0" snapToObjects="1">
      <p:cViewPr varScale="1">
        <p:scale>
          <a:sx n="139" d="100"/>
          <a:sy n="139" d="100"/>
        </p:scale>
        <p:origin x="608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79B80-6149-B949-AF34-6BFEFB1AC82E}" type="datetimeFigureOut">
              <a:rPr lang="nl-NL" smtClean="0"/>
              <a:t>20-09-19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0DA7B-53B4-FB45-882E-D17619452B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70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Doel van het spel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0DA7B-53B4-FB45-882E-D17619452B5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979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gaat het spel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0DA7B-53B4-FB45-882E-D17619452B5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7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levert het op? En vervolg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0DA7B-53B4-FB45-882E-D17619452B5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73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levert het op? En vervolg 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0DA7B-53B4-FB45-882E-D17619452B5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60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483864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335605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4835129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423035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2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randweer-loopbaan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s, weg, scène, zitten&#10;&#10;Automatisch gegenereerde beschrijving">
            <a:extLst>
              <a:ext uri="{FF2B5EF4-FFF2-40B4-BE49-F238E27FC236}">
                <a16:creationId xmlns:a16="http://schemas.microsoft.com/office/drawing/2014/main" id="{C5E8001A-2902-8F41-A190-5AC5014A6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39236"/>
            <a:ext cx="5653278" cy="1847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3D9371-6523-3849-A197-39B3C0FB6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9138" y="2498583"/>
            <a:ext cx="4853019" cy="921980"/>
          </a:xfrm>
        </p:spPr>
        <p:txBody>
          <a:bodyPr>
            <a:normAutofit/>
          </a:bodyPr>
          <a:lstStyle/>
          <a:p>
            <a:r>
              <a:rPr lang="nl-NL" sz="2900">
                <a:solidFill>
                  <a:schemeClr val="tx1"/>
                </a:solidFill>
              </a:rPr>
              <a:t>Loopbaanspel </a:t>
            </a:r>
            <a:br>
              <a:rPr lang="nl-NL" sz="2900">
                <a:solidFill>
                  <a:schemeClr val="tx1"/>
                </a:solidFill>
              </a:rPr>
            </a:br>
            <a:r>
              <a:rPr lang="nl-NL" sz="2900">
                <a:solidFill>
                  <a:schemeClr val="tx1"/>
                </a:solidFill>
              </a:rPr>
              <a:t>Aan het stuur van je loopbaan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B8C85A-3C0A-B040-92F4-BB281B1FB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9137" y="3551849"/>
            <a:ext cx="4853020" cy="453942"/>
          </a:xfrm>
        </p:spPr>
        <p:txBody>
          <a:bodyPr>
            <a:normAutofit/>
          </a:bodyPr>
          <a:lstStyle/>
          <a:p>
            <a:r>
              <a:rPr lang="nl-NL"/>
              <a:t>Mariska Hidding – ME-factor</a:t>
            </a:r>
            <a:endParaRPr lang="nl-N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2658" y="3480887"/>
            <a:ext cx="473202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1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03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FEC35E-D0A1-9042-83C2-6B65A521F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500" y="479323"/>
            <a:ext cx="3609804" cy="2621093"/>
          </a:xfrm>
        </p:spPr>
        <p:txBody>
          <a:bodyPr>
            <a:normAutofit/>
          </a:bodyPr>
          <a:lstStyle/>
          <a:p>
            <a:r>
              <a:rPr lang="nl-NL"/>
              <a:t>Mariska Hidding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1A690F-82F8-A44B-805B-7806E3A9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500" y="3341716"/>
            <a:ext cx="3621826" cy="928962"/>
          </a:xfrm>
        </p:spPr>
        <p:txBody>
          <a:bodyPr>
            <a:normAutofit/>
          </a:bodyPr>
          <a:lstStyle/>
          <a:p>
            <a:r>
              <a:rPr lang="nl-NL" dirty="0"/>
              <a:t>Hoe het begon …</a:t>
            </a:r>
          </a:p>
        </p:txBody>
      </p:sp>
      <p:pic>
        <p:nvPicPr>
          <p:cNvPr id="7" name="Afbeelding 6" descr="Afbeelding met persoon, buiten, man, sneeuw&#10;&#10;Automatisch gegenereerde beschrijving">
            <a:extLst>
              <a:ext uri="{FF2B5EF4-FFF2-40B4-BE49-F238E27FC236}">
                <a16:creationId xmlns:a16="http://schemas.microsoft.com/office/drawing/2014/main" id="{8C354FE0-1175-0C47-915B-7EFB5B7F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572000" cy="2537460"/>
          </a:xfrm>
          <a:prstGeom prst="rect">
            <a:avLst/>
          </a:prstGeom>
        </p:spPr>
      </p:pic>
      <p:pic>
        <p:nvPicPr>
          <p:cNvPr id="5" name="Afbeelding 4" descr="Afbeelding met persoon, buiten, boom, gebouw&#10;&#10;Automatisch gegenereerde beschrijving">
            <a:extLst>
              <a:ext uri="{FF2B5EF4-FFF2-40B4-BE49-F238E27FC236}">
                <a16:creationId xmlns:a16="http://schemas.microsoft.com/office/drawing/2014/main" id="{485835FD-8630-484D-8593-26C48C2A5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606040"/>
            <a:ext cx="4572000" cy="25374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90" y="3221066"/>
            <a:ext cx="32918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11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CEEA790-4F43-4E15-9284-ADD0E417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7" name="Afbeelding 6" descr="Afbeelding met persoon, buiten, vrouw, zitten&#10;&#10;Automatisch gegenereerde beschrijving">
            <a:extLst>
              <a:ext uri="{FF2B5EF4-FFF2-40B4-BE49-F238E27FC236}">
                <a16:creationId xmlns:a16="http://schemas.microsoft.com/office/drawing/2014/main" id="{4C17B78B-9CBE-7842-BF34-FD09F2F02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1" y="1328167"/>
            <a:ext cx="3811429" cy="21439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CF9FE9E-5162-49D5-8277-855E95837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710" y="-345"/>
            <a:ext cx="68580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B8A92B-19EA-1245-8656-1DFF41FD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590" y="495604"/>
            <a:ext cx="3809048" cy="3809048"/>
          </a:xfrm>
          <a:prstGeom prst="rect">
            <a:avLst/>
          </a:prstGeom>
        </p:spPr>
      </p:pic>
      <p:sp>
        <p:nvSpPr>
          <p:cNvPr id="44" name="Rectangle 38">
            <a:extLst>
              <a:ext uri="{FF2B5EF4-FFF2-40B4-BE49-F238E27FC236}">
                <a16:creationId xmlns:a16="http://schemas.microsoft.com/office/drawing/2014/main" id="{B1A2B33A-3EE6-43A3-95DC-C5E4930E6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204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BBD8C5-7D1B-B845-B9B1-54631B048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3509" y="479323"/>
            <a:ext cx="3609804" cy="2678390"/>
          </a:xfrm>
        </p:spPr>
        <p:txBody>
          <a:bodyPr>
            <a:normAutofit/>
          </a:bodyPr>
          <a:lstStyle/>
          <a:p>
            <a:r>
              <a:rPr lang="nl-NL" dirty="0"/>
              <a:t>Pak zelf de regie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AB33ED-1EB5-304A-A8D0-0E691593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499" y="3399011"/>
            <a:ext cx="3621826" cy="8716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Een uitdaging ….</a:t>
            </a:r>
          </a:p>
        </p:txBody>
      </p:sp>
      <p:pic>
        <p:nvPicPr>
          <p:cNvPr id="7" name="Afbeelding 6" descr="Afbeelding met gras, weg, scène, zitten&#10;&#10;Automatisch gegenereerde beschrijving">
            <a:extLst>
              <a:ext uri="{FF2B5EF4-FFF2-40B4-BE49-F238E27FC236}">
                <a16:creationId xmlns:a16="http://schemas.microsoft.com/office/drawing/2014/main" id="{AAAF20E5-840C-3040-B712-2BA94CAE8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475499" y="480060"/>
            <a:ext cx="4096501" cy="37906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43911" y="3278361"/>
            <a:ext cx="3429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091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4665" y="0"/>
            <a:ext cx="3480985" cy="5143500"/>
          </a:xfrm>
          <a:prstGeom prst="rect">
            <a:avLst/>
          </a:prstGeom>
          <a:solidFill>
            <a:srgbClr val="30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FDF8D3-D60E-B940-A5F0-E8A22B28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901" y="480060"/>
            <a:ext cx="2744435" cy="2147024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FFFFFF"/>
                </a:solidFill>
              </a:rPr>
              <a:t>Loopbaanspel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FD391F-566A-4047-B88A-CBD9D797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901" y="2868387"/>
            <a:ext cx="2744435" cy="1795052"/>
          </a:xfrm>
        </p:spPr>
        <p:txBody>
          <a:bodyPr>
            <a:normAutofit/>
          </a:bodyPr>
          <a:lstStyle/>
          <a:p>
            <a:r>
              <a:rPr lang="nl-NL" sz="1100" dirty="0">
                <a:solidFill>
                  <a:srgbClr val="FFFFFF"/>
                </a:solidFill>
              </a:rPr>
              <a:t>Aan het stuur van je loopbaan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389" y="2747736"/>
            <a:ext cx="25374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 descr="Afbeelding met persoon, tafel, binnen, laptop&#10;&#10;Automatisch gegenereerde beschrijving">
            <a:extLst>
              <a:ext uri="{FF2B5EF4-FFF2-40B4-BE49-F238E27FC236}">
                <a16:creationId xmlns:a16="http://schemas.microsoft.com/office/drawing/2014/main" id="{61152C1E-DD17-1A49-A017-340ACE9E0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010267" y="480060"/>
            <a:ext cx="4609718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3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7E423D4-1C6F-8345-8E15-0DDC5B091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841" y="601345"/>
            <a:ext cx="5326319" cy="39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18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FDF8D3-D60E-B940-A5F0-E8A22B28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5" y="479322"/>
            <a:ext cx="4689988" cy="2764512"/>
          </a:xfrm>
        </p:spPr>
        <p:txBody>
          <a:bodyPr>
            <a:normAutofit/>
          </a:bodyPr>
          <a:lstStyle/>
          <a:p>
            <a:r>
              <a:rPr lang="nl-NL" dirty="0"/>
              <a:t>De inzichten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FD391F-566A-4047-B88A-CBD9D797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7314" y="3504554"/>
            <a:ext cx="4702011" cy="76612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Het vervolg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987AF5-FD7F-3F4D-A1A4-EA6A69586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476465" cy="51434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0815" y="3374193"/>
            <a:ext cx="4227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3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03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2CBE78-E979-3C4A-9EFF-8DDB26DF4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846" y="1006273"/>
            <a:ext cx="5369865" cy="1393880"/>
          </a:xfrm>
          <a:prstGeom prst="rect">
            <a:avLst/>
          </a:prstGeom>
        </p:spPr>
      </p:pic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860939E-2F64-2249-B286-F9F2E8E87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104" y="2908447"/>
            <a:ext cx="47625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5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persoon, tafel, binnen, laptop&#10;&#10;Automatisch gegenereerde beschrijving">
            <a:extLst>
              <a:ext uri="{FF2B5EF4-FFF2-40B4-BE49-F238E27FC236}">
                <a16:creationId xmlns:a16="http://schemas.microsoft.com/office/drawing/2014/main" id="{B3247C85-B9FC-E14A-B15C-8D7DE25BA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FDF8D3-D60E-B940-A5F0-E8A22B28F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Vragen?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1FD391F-566A-4047-B88A-CBD9D7973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483864"/>
            <a:ext cx="7543800" cy="85725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Meer informatie op </a:t>
            </a:r>
            <a:r>
              <a:rPr lang="nl-NL">
                <a:solidFill>
                  <a:srgbClr val="FFFFFF"/>
                </a:solidFill>
                <a:hlinkClick r:id="rId4"/>
              </a:rPr>
              <a:t>www.brandweer-loopbaan.nl</a:t>
            </a:r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3356055"/>
            <a:ext cx="740664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977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412427"/>
      </a:dk2>
      <a:lt2>
        <a:srgbClr val="E8E6E2"/>
      </a:lt2>
      <a:accent1>
        <a:srgbClr val="5DADC2"/>
      </a:accent1>
      <a:accent2>
        <a:srgbClr val="6D90CC"/>
      </a:accent2>
      <a:accent3>
        <a:srgbClr val="8B87D5"/>
      </a:accent3>
      <a:accent4>
        <a:srgbClr val="CC7D6D"/>
      </a:accent4>
      <a:accent5>
        <a:srgbClr val="C79B5E"/>
      </a:accent5>
      <a:accent6>
        <a:srgbClr val="A6A658"/>
      </a:accent6>
      <a:hlink>
        <a:srgbClr val="96805A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67</Words>
  <Application>Microsoft Macintosh PowerPoint</Application>
  <PresentationFormat>Diavoorstelling (16:9)</PresentationFormat>
  <Paragraphs>20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RetrospectVTI</vt:lpstr>
      <vt:lpstr>Loopbaanspel  Aan het stuur van je loopbaan</vt:lpstr>
      <vt:lpstr>Mariska Hidding</vt:lpstr>
      <vt:lpstr>PowerPoint-presentatie</vt:lpstr>
      <vt:lpstr>Pak zelf de regie</vt:lpstr>
      <vt:lpstr>Loopbaanspel</vt:lpstr>
      <vt:lpstr>PowerPoint-presentatie</vt:lpstr>
      <vt:lpstr>De inzichten</vt:lpstr>
      <vt:lpstr>PowerPoint-presentatie</vt:lpstr>
      <vt:lpstr>Vragen? </vt:lpstr>
    </vt:vector>
  </TitlesOfParts>
  <Manager/>
  <Company>ME-factor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Loopbaanspel  Aan het stuur van je loopbaan</dc:title>
  <dc:subject/>
  <dc:creator>Mariska Hidding-vd Meer</dc:creator>
  <cp:keywords>Loopbaanspel</cp:keywords>
  <dc:description/>
  <cp:lastModifiedBy>Mariska Hidding-vd Meer</cp:lastModifiedBy>
  <cp:revision>3</cp:revision>
  <dcterms:created xsi:type="dcterms:W3CDTF">2019-09-20T08:55:01Z</dcterms:created>
  <dcterms:modified xsi:type="dcterms:W3CDTF">2019-09-20T09:33:04Z</dcterms:modified>
  <cp:category/>
</cp:coreProperties>
</file>